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48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408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2.jpeg>
</file>

<file path=ppt/media/image3.tiff>
</file>

<file path=ppt/media/image4.tiff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3959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92635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30606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306074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67965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06118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0902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81166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0237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588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614424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776D7C-0180-4648-BFA0-A95EF9703417}" type="datetimeFigureOut">
              <a:rPr lang="fr-FR" smtClean="0"/>
              <a:pPr/>
              <a:t>04/12/2018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562782-EDDF-7B48-9D4A-67C96557DD2C}" type="slidenum">
              <a:rPr lang="fr-FR" smtClean="0"/>
              <a:pPr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00895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5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Relationship Id="rId3" Type="http://schemas.openxmlformats.org/officeDocument/2006/relationships/image" Target="../media/image1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TPE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366463"/>
            <a:ext cx="10515600" cy="5208998"/>
          </a:xfrm>
        </p:spPr>
        <p:txBody>
          <a:bodyPr>
            <a:normAutofit fontScale="85000" lnSpcReduction="20000"/>
          </a:bodyPr>
          <a:lstStyle/>
          <a:p>
            <a:pPr>
              <a:buNone/>
            </a:pPr>
            <a:r>
              <a:rPr lang="fr-FR" dirty="0" smtClean="0"/>
              <a:t> Problématique: Peut-on obtenir les mêmes performances entre un athlète valide et un athlète non valide munis de prothèse(s) athlétique ?</a:t>
            </a:r>
          </a:p>
          <a:p>
            <a:pPr>
              <a:buNone/>
            </a:pPr>
            <a:endParaRPr lang="fr-FR" dirty="0" smtClean="0"/>
          </a:p>
          <a:p>
            <a:pPr>
              <a:buNone/>
            </a:pPr>
            <a:r>
              <a:rPr lang="fr-FR" dirty="0" smtClean="0"/>
              <a:t>I/ La prothèse : la </a:t>
            </a:r>
            <a:r>
              <a:rPr lang="fr-FR" dirty="0" err="1" smtClean="0"/>
              <a:t>cheetah</a:t>
            </a:r>
            <a:r>
              <a:rPr lang="fr-FR" dirty="0" smtClean="0"/>
              <a:t> </a:t>
            </a:r>
            <a:r>
              <a:rPr lang="fr-FR" dirty="0" err="1" smtClean="0"/>
              <a:t>flex</a:t>
            </a:r>
            <a:r>
              <a:rPr lang="fr-FR" dirty="0" smtClean="0"/>
              <a:t> foot d’</a:t>
            </a:r>
            <a:r>
              <a:rPr lang="fr-FR" dirty="0" err="1" smtClean="0"/>
              <a:t>Ossür</a:t>
            </a:r>
            <a:endParaRPr lang="fr-FR" dirty="0" smtClean="0"/>
          </a:p>
          <a:p>
            <a:pPr>
              <a:buNone/>
            </a:pPr>
            <a:r>
              <a:rPr lang="fr-FR" dirty="0" smtClean="0"/>
              <a:t>     </a:t>
            </a:r>
            <a:r>
              <a:rPr lang="fr-FR" sz="1900" dirty="0" smtClean="0"/>
              <a:t>A/ La composition de la prothèse </a:t>
            </a:r>
          </a:p>
          <a:p>
            <a:pPr>
              <a:buNone/>
            </a:pPr>
            <a:r>
              <a:rPr lang="fr-FR" dirty="0" smtClean="0"/>
              <a:t>II/ Comparaison athlète valide et athlète non valide </a:t>
            </a:r>
          </a:p>
          <a:p>
            <a:pPr>
              <a:buNone/>
            </a:pPr>
            <a:r>
              <a:rPr lang="fr-FR" dirty="0" smtClean="0"/>
              <a:t>    </a:t>
            </a:r>
            <a:r>
              <a:rPr lang="fr-FR" dirty="0"/>
              <a:t> </a:t>
            </a:r>
            <a:r>
              <a:rPr lang="fr-FR" sz="1900" dirty="0" smtClean="0"/>
              <a:t>A/ </a:t>
            </a:r>
            <a:r>
              <a:rPr lang="fr-FR" sz="1900" dirty="0"/>
              <a:t>Energie lors des différentes phrases de la course</a:t>
            </a:r>
          </a:p>
          <a:p>
            <a:pPr>
              <a:buNone/>
            </a:pPr>
            <a:r>
              <a:rPr lang="fr-FR" dirty="0" smtClean="0"/>
              <a:t>     </a:t>
            </a:r>
            <a:r>
              <a:rPr lang="fr-FR" sz="1700" dirty="0" smtClean="0"/>
              <a:t>1/ Comparaison jambe-prothèse</a:t>
            </a:r>
          </a:p>
          <a:p>
            <a:pPr>
              <a:buNone/>
            </a:pPr>
            <a:r>
              <a:rPr lang="fr-FR" sz="1500" dirty="0" smtClean="0"/>
              <a:t>           a) Au niveau de l’apparence</a:t>
            </a:r>
          </a:p>
          <a:p>
            <a:pPr>
              <a:buNone/>
            </a:pPr>
            <a:r>
              <a:rPr lang="fr-FR" sz="1500" dirty="0"/>
              <a:t> </a:t>
            </a:r>
            <a:r>
              <a:rPr lang="fr-FR" sz="1500" dirty="0" smtClean="0"/>
              <a:t>          b) Au niveau de l’utilisation des muscles</a:t>
            </a:r>
          </a:p>
          <a:p>
            <a:pPr>
              <a:buNone/>
            </a:pPr>
            <a:r>
              <a:rPr lang="fr-FR" sz="1500" dirty="0" smtClean="0"/>
              <a:t>         </a:t>
            </a:r>
            <a:r>
              <a:rPr lang="fr-FR" sz="1700" dirty="0" smtClean="0"/>
              <a:t>2/ Comparaison lors d’une course</a:t>
            </a:r>
          </a:p>
          <a:p>
            <a:pPr>
              <a:buNone/>
            </a:pPr>
            <a:r>
              <a:rPr lang="fr-FR" dirty="0" smtClean="0"/>
              <a:t>      </a:t>
            </a:r>
            <a:r>
              <a:rPr lang="fr-FR" sz="1400" dirty="0" smtClean="0"/>
              <a:t> </a:t>
            </a:r>
            <a:r>
              <a:rPr lang="fr-FR" sz="1500" dirty="0" smtClean="0"/>
              <a:t>a) Au début d’une course</a:t>
            </a:r>
          </a:p>
          <a:p>
            <a:pPr>
              <a:buNone/>
            </a:pPr>
            <a:r>
              <a:rPr lang="fr-FR" sz="1500" dirty="0"/>
              <a:t> </a:t>
            </a:r>
            <a:r>
              <a:rPr lang="fr-FR" sz="1500" dirty="0" smtClean="0"/>
              <a:t>          b) Durant l’effort</a:t>
            </a:r>
          </a:p>
          <a:p>
            <a:pPr>
              <a:buNone/>
            </a:pPr>
            <a:r>
              <a:rPr lang="fr-FR" sz="1900" dirty="0"/>
              <a:t> </a:t>
            </a:r>
            <a:r>
              <a:rPr lang="fr-FR" sz="1900" dirty="0" smtClean="0"/>
              <a:t>       B/ Comparaison des performances olympiques</a:t>
            </a:r>
          </a:p>
          <a:p>
            <a:pPr>
              <a:buNone/>
            </a:pPr>
            <a:r>
              <a:rPr lang="fr-FR" dirty="0" smtClean="0"/>
              <a:t>III/ </a:t>
            </a:r>
            <a:r>
              <a:rPr lang="fr-FR" smtClean="0"/>
              <a:t>Règlementation sportive</a:t>
            </a:r>
            <a:endParaRPr lang="fr-FR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Kevlar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36319" y="2700577"/>
            <a:ext cx="5322330" cy="333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39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Les fibres de carbones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Les fibres de carbone sont des fibres d’environ 5 à 10μm de diamètre, et sont composées d’atomes de carbone en majorité</a:t>
            </a: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3967" y="2622408"/>
            <a:ext cx="5392833" cy="413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584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I/ La prothèse : La </a:t>
            </a:r>
            <a:r>
              <a:rPr lang="fr-FR" dirty="0" err="1" smtClean="0"/>
              <a:t>cheetah</a:t>
            </a:r>
            <a:r>
              <a:rPr lang="fr-FR" dirty="0" smtClean="0"/>
              <a:t> </a:t>
            </a:r>
            <a:r>
              <a:rPr lang="fr-FR" dirty="0" err="1" smtClean="0"/>
              <a:t>flex</a:t>
            </a:r>
            <a:r>
              <a:rPr lang="fr-FR" dirty="0" smtClean="0"/>
              <a:t>-foot d’</a:t>
            </a:r>
            <a:r>
              <a:rPr lang="fr-FR" dirty="0" err="1" smtClean="0"/>
              <a:t>Ossür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   A/ La composition de </a:t>
            </a:r>
            <a:r>
              <a:rPr lang="fr-FR" smtClean="0"/>
              <a:t>la prothèse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Choisie par 90% des athlètes paralympiques, la prothèse d’Oscar </a:t>
            </a:r>
            <a:r>
              <a:rPr lang="fr-FR" dirty="0" err="1"/>
              <a:t>Pistorius</a:t>
            </a:r>
            <a:r>
              <a:rPr lang="fr-FR" dirty="0"/>
              <a:t> est la </a:t>
            </a:r>
            <a:r>
              <a:rPr lang="fr-FR" dirty="0" err="1"/>
              <a:t>Cheetah</a:t>
            </a:r>
            <a:r>
              <a:rPr lang="fr-FR" dirty="0"/>
              <a:t> </a:t>
            </a:r>
            <a:r>
              <a:rPr lang="fr-FR" dirty="0" err="1"/>
              <a:t>flex</a:t>
            </a:r>
            <a:r>
              <a:rPr lang="fr-FR" dirty="0"/>
              <a:t>-foot de la marque islandaise </a:t>
            </a:r>
            <a:r>
              <a:rPr lang="fr-FR" dirty="0" err="1"/>
              <a:t>Ossür</a:t>
            </a:r>
            <a:r>
              <a:rPr lang="fr-FR" dirty="0"/>
              <a:t>. C’est sans aucun doute la meilleure sur le marché, mais elle n’est malheureusement pas accessible au grand public, en raison de son prix : environ 20 000 Euros sont nécessaires pour se procurer une telle prothèse ! </a:t>
            </a:r>
          </a:p>
          <a:p>
            <a:endParaRPr lang="fr-FR" dirty="0"/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6843" y="3783228"/>
            <a:ext cx="3074772" cy="307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918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Oscar </a:t>
            </a:r>
            <a:r>
              <a:rPr lang="fr-FR" dirty="0" err="1" smtClean="0"/>
              <a:t>Pistorius</a:t>
            </a:r>
            <a:r>
              <a:rPr lang="fr-FR" dirty="0" smtClean="0"/>
              <a:t> dans les </a:t>
            </a:r>
            <a:r>
              <a:rPr lang="fr-FR" dirty="0" err="1" smtClean="0"/>
              <a:t>starting</a:t>
            </a:r>
            <a:r>
              <a:rPr lang="fr-FR" dirty="0" smtClean="0"/>
              <a:t> blocks</a:t>
            </a:r>
            <a:endParaRPr lang="fr-FR" dirty="0"/>
          </a:p>
        </p:txBody>
      </p:sp>
      <p:pic>
        <p:nvPicPr>
          <p:cNvPr id="4" name="Espace réservé du contenu 3" descr="Résultat de recherche d'images pour &quot;cheetah flex foot&quot;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9920" y="2049050"/>
            <a:ext cx="5852160" cy="390448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548362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Ses débuts</a:t>
            </a:r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4308" y="1343292"/>
            <a:ext cx="7276142" cy="5237306"/>
          </a:xfrm>
          <a:prstGeom prst="rect">
            <a:avLst/>
          </a:prstGeom>
        </p:spPr>
      </p:pic>
      <p:sp>
        <p:nvSpPr>
          <p:cNvPr id="7" name="Espace réservé du contenu 6"/>
          <p:cNvSpPr>
            <a:spLocks noGrp="1"/>
          </p:cNvSpPr>
          <p:nvPr>
            <p:ph idx="1"/>
          </p:nvPr>
        </p:nvSpPr>
        <p:spPr>
          <a:xfrm flipH="1">
            <a:off x="11353798" y="2917860"/>
            <a:ext cx="358740" cy="3259101"/>
          </a:xfrm>
        </p:spPr>
        <p:txBody>
          <a:bodyPr>
            <a:norm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0487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Une inspiration animal 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4127" y="1825625"/>
            <a:ext cx="6523745" cy="4351338"/>
          </a:xfrm>
          <a:prstGeom prst="rect">
            <a:avLst/>
          </a:prstGeom>
        </p:spPr>
      </p:pic>
      <p:pic>
        <p:nvPicPr>
          <p:cNvPr id="10" name="Image 9" descr="Résultat de recherche d'images pour &quot;flex foot cheetah&quot;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57872" y="3873946"/>
            <a:ext cx="1729740" cy="172974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40715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Composants prothèse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943894"/>
            <a:ext cx="7315200" cy="41148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638529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Leurs compositions : L’emboiture</a:t>
            </a:r>
            <a:endParaRPr lang="fr-FR" dirty="0"/>
          </a:p>
        </p:txBody>
      </p:sp>
      <p:pic>
        <p:nvPicPr>
          <p:cNvPr id="6" name="Espace réservé du contenu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8655" y="3012312"/>
            <a:ext cx="2159193" cy="2159193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0542" y="3120337"/>
            <a:ext cx="2711723" cy="2075935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20033" y="3061009"/>
            <a:ext cx="2926120" cy="2194590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43921" y="3263759"/>
            <a:ext cx="2541390" cy="1907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8913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Leurs composition : Le manchon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537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dirty="0" smtClean="0"/>
              <a:t>Leurs compositions : La lame</a:t>
            </a:r>
            <a:endParaRPr lang="fr-FR" dirty="0"/>
          </a:p>
        </p:txBody>
      </p:sp>
      <p:pic>
        <p:nvPicPr>
          <p:cNvPr id="4" name="Espace réservé du contenu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4146" y="2706130"/>
            <a:ext cx="5015301" cy="3347266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2943" y="1876167"/>
            <a:ext cx="4634127" cy="463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64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223</Words>
  <Application>Microsoft Macintosh PowerPoint</Application>
  <PresentationFormat>Grand écran</PresentationFormat>
  <Paragraphs>27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5" baseType="lpstr">
      <vt:lpstr>Calibri</vt:lpstr>
      <vt:lpstr>Calibri Light</vt:lpstr>
      <vt:lpstr>Arial</vt:lpstr>
      <vt:lpstr>Thème Office</vt:lpstr>
      <vt:lpstr>TPE</vt:lpstr>
      <vt:lpstr>I/ La prothèse : La cheetah flex-foot d’Ossür    A/ La composition de la prothèse </vt:lpstr>
      <vt:lpstr>Oscar Pistorius dans les starting blocks</vt:lpstr>
      <vt:lpstr>Ses débuts</vt:lpstr>
      <vt:lpstr>Une inspiration animal </vt:lpstr>
      <vt:lpstr>Composants prothèse</vt:lpstr>
      <vt:lpstr>Leurs compositions : L’emboiture</vt:lpstr>
      <vt:lpstr>Leurs composition : Le manchon</vt:lpstr>
      <vt:lpstr>Leurs compositions : La lame</vt:lpstr>
      <vt:lpstr>Kevlar</vt:lpstr>
      <vt:lpstr>Les fibres de carbones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 prothèse : La ceetah flex-foot d’Ossür</dc:title>
  <dc:creator>stanislasvanheers007@gmail.com</dc:creator>
  <cp:lastModifiedBy>stanislasvanheers007@gmail.com</cp:lastModifiedBy>
  <cp:revision>21</cp:revision>
  <cp:lastPrinted>2018-12-04T16:22:58Z</cp:lastPrinted>
  <dcterms:created xsi:type="dcterms:W3CDTF">2018-12-02T16:12:02Z</dcterms:created>
  <dcterms:modified xsi:type="dcterms:W3CDTF">2018-12-04T16:46:34Z</dcterms:modified>
</cp:coreProperties>
</file>

<file path=docProps/thumbnail.jpeg>
</file>